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8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2CECD-3632-43EE-ABC8-1E04968CA8E3}" type="datetimeFigureOut">
              <a:rPr lang="fr-FR" smtClean="0"/>
              <a:t>10/12/2021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E8612-1742-42F7-941D-38D2853C2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32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54A6-3A18-473F-B647-71C83CC76465}" type="datetime1">
              <a:rPr lang="fr-FR" smtClean="0"/>
              <a:t>10/12/2021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Marie-Anne SANTONI - CPD Pôle réussites éducatives et action culturelle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AB73-1289-4228-95DF-16CF1C846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90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28A4-AB83-4759-910D-06AD42076BA5}" type="datetime1">
              <a:rPr lang="fr-FR" smtClean="0"/>
              <a:t>10/12/2021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Marie-Anne SANTONI - CPD Pôle réussites éducatives et action culturelle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AB73-1289-4228-95DF-16CF1C846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99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C310-2EB1-46C9-AD2E-F761D9609241}" type="datetime1">
              <a:rPr lang="fr-FR" smtClean="0"/>
              <a:t>10/12/2021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Marie-Anne SANTONI - CPD Pôle réussites éducatives et action culturelle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AB73-1289-4228-95DF-16CF1C846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5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F475-02FA-4C42-B749-A361C9604EF8}" type="datetime1">
              <a:rPr lang="fr-FR" smtClean="0"/>
              <a:t>10/12/2021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Marie-Anne SANTONI - CPD Pôle réussites éducatives et action culturelle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AB73-1289-4228-95DF-16CF1C846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31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6FED-FBC8-477F-A022-298074041E58}" type="datetime1">
              <a:rPr lang="fr-FR" smtClean="0"/>
              <a:t>10/12/2021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Marie-Anne SANTONI - CPD Pôle réussites éducatives et action culturelle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AB73-1289-4228-95DF-16CF1C846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02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4E90-778D-46B6-ABDE-3EEC81BE9FFE}" type="datetime1">
              <a:rPr lang="fr-FR" smtClean="0"/>
              <a:t>10/12/2021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Marie-Anne SANTONI - CPD Pôle réussites éducatives et action culturelle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AB73-1289-4228-95DF-16CF1C846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86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9884-7B24-4B02-B0BD-D295B4BFE7CC}" type="datetime1">
              <a:rPr lang="fr-FR" smtClean="0"/>
              <a:t>10/12/2021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Marie-Anne SANTONI - CPD Pôle réussites éducatives et action culturelle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AB73-1289-4228-95DF-16CF1C846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2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F765-04F7-444F-A17E-98B7B7AC6B5F}" type="datetime1">
              <a:rPr lang="fr-FR" smtClean="0"/>
              <a:t>10/12/2021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Marie-Anne SANTONI - CPD Pôle réussites éducatives et action culturelle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AB73-1289-4228-95DF-16CF1C846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96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29C8-1B60-4FAF-ABAF-51C659801ECD}" type="datetime1">
              <a:rPr lang="fr-FR" smtClean="0"/>
              <a:t>10/12/2021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Marie-Anne SANTONI - CPD Pôle réussites éducatives et action culturelle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AB73-1289-4228-95DF-16CF1C846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096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096B-F7F5-436D-B86B-2503EDCF9BEA}" type="datetime1">
              <a:rPr lang="fr-FR" smtClean="0"/>
              <a:t>10/12/2021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Marie-Anne SANTONI - CPD Pôle réussites éducatives et action culturelle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AB73-1289-4228-95DF-16CF1C846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77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8A6B-D8A7-4395-891F-30B8ED5452AA}" type="datetime1">
              <a:rPr lang="fr-FR" smtClean="0"/>
              <a:t>10/12/2021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Marie-Anne SANTONI - CPD Pôle réussites éducatives et action culturelle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AB73-1289-4228-95DF-16CF1C846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21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502E0-63AE-4761-86AC-05B07BD75AE7}" type="datetime1">
              <a:rPr lang="fr-FR" smtClean="0"/>
              <a:t>10/12/2021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Marie-Anne SANTONI - CPD Pôle réussites éducatives et action culturelle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5AB73-1289-4228-95DF-16CF1C846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25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8320" y="627017"/>
            <a:ext cx="9144000" cy="714512"/>
          </a:xfrm>
        </p:spPr>
        <p:txBody>
          <a:bodyPr>
            <a:normAutofit fontScale="90000"/>
          </a:bodyPr>
          <a:lstStyle/>
          <a:p>
            <a:r>
              <a:rPr lang="fr-FR" sz="4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MECANO DE LA GENERAL</a:t>
            </a:r>
            <a:br>
              <a:rPr lang="fr-FR" sz="4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 OUTILS</a:t>
            </a:r>
            <a:endParaRPr lang="fr-FR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648788" y="4181217"/>
            <a:ext cx="6235337" cy="2694259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solidFill>
                  <a:srgbClr val="00B0F0"/>
                </a:solidFill>
              </a:rPr>
              <a:t>S</a:t>
            </a:r>
            <a:r>
              <a:rPr lang="fr-FR" b="1" dirty="0" smtClean="0">
                <a:solidFill>
                  <a:srgbClr val="00B0F0"/>
                </a:solidFill>
              </a:rPr>
              <a:t>ynopsis</a:t>
            </a:r>
          </a:p>
          <a:p>
            <a:pPr algn="l"/>
            <a:r>
              <a:rPr lang="fr-FR" b="1" dirty="0" smtClean="0">
                <a:solidFill>
                  <a:srgbClr val="00B0F0"/>
                </a:solidFill>
              </a:rPr>
              <a:t>Résumé du film</a:t>
            </a:r>
          </a:p>
          <a:p>
            <a:pPr algn="l"/>
            <a:r>
              <a:rPr lang="fr-FR" b="1" dirty="0" smtClean="0">
                <a:solidFill>
                  <a:srgbClr val="00B0F0"/>
                </a:solidFill>
              </a:rPr>
              <a:t>Lien vers la bande-annonce</a:t>
            </a:r>
          </a:p>
          <a:p>
            <a:pPr algn="l"/>
            <a:r>
              <a:rPr lang="fr-FR" b="1" dirty="0" smtClean="0">
                <a:solidFill>
                  <a:srgbClr val="00B0F0"/>
                </a:solidFill>
              </a:rPr>
              <a:t>Affiches commentées et grille de lecture élève</a:t>
            </a:r>
          </a:p>
          <a:p>
            <a:pPr algn="l"/>
            <a:r>
              <a:rPr lang="fr-FR" b="1" dirty="0" smtClean="0">
                <a:solidFill>
                  <a:srgbClr val="00B0F0"/>
                </a:solidFill>
              </a:rPr>
              <a:t>Fiche mémoire élève</a:t>
            </a:r>
            <a:endParaRPr lang="fr-FR" dirty="0" smtClean="0"/>
          </a:p>
          <a:p>
            <a:pPr algn="l"/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23" y="1628912"/>
            <a:ext cx="3743380" cy="5104610"/>
          </a:xfrm>
          <a:prstGeom prst="rect">
            <a:avLst/>
          </a:prstGeom>
        </p:spPr>
      </p:pic>
      <p:sp>
        <p:nvSpPr>
          <p:cNvPr id="5" name="AutoShape 2" descr="CINÉ-CONCERT KEATON &quot;LE MECANO DE LA GENERAL&quot; // dès la 6e"/>
          <p:cNvSpPr>
            <a:spLocks noChangeAspect="1" noChangeArrowheads="1"/>
          </p:cNvSpPr>
          <p:nvPr/>
        </p:nvSpPr>
        <p:spPr bwMode="auto">
          <a:xfrm>
            <a:off x="155575" y="-769938"/>
            <a:ext cx="284797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8" y="1433694"/>
            <a:ext cx="4618724" cy="2609580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508513" y="6492875"/>
            <a:ext cx="4114800" cy="365125"/>
          </a:xfrm>
        </p:spPr>
        <p:txBody>
          <a:bodyPr/>
          <a:lstStyle/>
          <a:p>
            <a:r>
              <a:rPr lang="fr-FR" dirty="0" smtClean="0"/>
              <a:t>Marie-Anne SANTONI - CPD Pôle réussites éducatives </a:t>
            </a:r>
          </a:p>
          <a:p>
            <a:r>
              <a:rPr lang="fr-FR" dirty="0" smtClean="0"/>
              <a:t>et action culturelle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1587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420" y="156754"/>
            <a:ext cx="4578894" cy="652637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2879" y="222069"/>
            <a:ext cx="41539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DES OUTILS POUR LES ELEVES</a:t>
            </a:r>
          </a:p>
          <a:p>
            <a:endParaRPr lang="fr-FR" sz="2400" b="1" dirty="0">
              <a:solidFill>
                <a:srgbClr val="00B0F0"/>
              </a:solidFill>
            </a:endParaRPr>
          </a:p>
          <a:p>
            <a:r>
              <a:rPr lang="fr-FR" sz="2000" b="1" dirty="0" smtClean="0">
                <a:solidFill>
                  <a:srgbClr val="00B0F0"/>
                </a:solidFill>
              </a:rPr>
              <a:t>POUR EXPLORER L’AFFICHE</a:t>
            </a:r>
            <a:endParaRPr lang="fr-FR" sz="2000" b="1" dirty="0">
              <a:solidFill>
                <a:srgbClr val="00B0F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22068" y="6492875"/>
            <a:ext cx="4114800" cy="365125"/>
          </a:xfrm>
        </p:spPr>
        <p:txBody>
          <a:bodyPr/>
          <a:lstStyle/>
          <a:p>
            <a:r>
              <a:rPr lang="fr-FR" dirty="0" smtClean="0"/>
              <a:t>Marie-Anne SANTONI - CPD Pôle réussites éducatives </a:t>
            </a:r>
          </a:p>
          <a:p>
            <a:r>
              <a:rPr lang="fr-FR" dirty="0" smtClean="0"/>
              <a:t>et action culturelle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5764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549" y="209006"/>
            <a:ext cx="5159668" cy="66420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6754" y="326571"/>
            <a:ext cx="3435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</a:rPr>
              <a:t>POUR GARDER EN MÉMOIRE </a:t>
            </a:r>
          </a:p>
          <a:p>
            <a:r>
              <a:rPr lang="fr-FR" sz="2000" b="1" dirty="0" smtClean="0">
                <a:solidFill>
                  <a:srgbClr val="00B0F0"/>
                </a:solidFill>
              </a:rPr>
              <a:t>OU ECRIRE SUR LE FILM</a:t>
            </a:r>
            <a:endParaRPr lang="fr-FR" sz="2000" b="1" dirty="0">
              <a:solidFill>
                <a:srgbClr val="00B0F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00270" y="6343098"/>
            <a:ext cx="4114800" cy="365125"/>
          </a:xfrm>
        </p:spPr>
        <p:txBody>
          <a:bodyPr/>
          <a:lstStyle/>
          <a:p>
            <a:r>
              <a:rPr lang="fr-FR" dirty="0" smtClean="0"/>
              <a:t>Marie-Anne SANTONI - CPD Pôle réussites </a:t>
            </a:r>
            <a:r>
              <a:rPr lang="fr-FR" smtClean="0"/>
              <a:t>éducatives </a:t>
            </a:r>
          </a:p>
          <a:p>
            <a:r>
              <a:rPr lang="fr-FR" smtClean="0"/>
              <a:t>et </a:t>
            </a:r>
            <a:r>
              <a:rPr lang="fr-FR" dirty="0" smtClean="0"/>
              <a:t>action culturelle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404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85" y="2090057"/>
            <a:ext cx="12077715" cy="291301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44137" y="966651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BREF RESUME DU FILM</a:t>
            </a:r>
            <a:endParaRPr lang="fr-FR" sz="2400" b="1" dirty="0">
              <a:solidFill>
                <a:srgbClr val="00B0F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Marie-Anne SANTONI - CPD Pôle réussites éducatives </a:t>
            </a:r>
          </a:p>
          <a:p>
            <a:r>
              <a:rPr lang="fr-FR" dirty="0" smtClean="0"/>
              <a:t>et action culturelle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6547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0" y="868951"/>
            <a:ext cx="8359549" cy="58993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7200" y="209006"/>
            <a:ext cx="4585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RESUME AVEC PHOTOGRAMMES</a:t>
            </a:r>
            <a:endParaRPr lang="fr-FR" sz="2400" b="1" dirty="0">
              <a:solidFill>
                <a:srgbClr val="00B0F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Marie-Anne SANTONI - CPD Pôle réussites éducatives </a:t>
            </a:r>
          </a:p>
          <a:p>
            <a:r>
              <a:rPr lang="fr-FR" dirty="0" smtClean="0"/>
              <a:t>et action culturelle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9117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2" y="260577"/>
            <a:ext cx="8913405" cy="40893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41" y="4245292"/>
            <a:ext cx="8959229" cy="2207759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Marie-Anne SANTONI - CPD Pôle réussites éducatives</a:t>
            </a:r>
          </a:p>
          <a:p>
            <a:r>
              <a:rPr lang="fr-FR" dirty="0" smtClean="0"/>
              <a:t> et action culturelle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308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05" y="287383"/>
            <a:ext cx="9072971" cy="626122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779643" y="6366040"/>
            <a:ext cx="4114800" cy="365125"/>
          </a:xfrm>
        </p:spPr>
        <p:txBody>
          <a:bodyPr/>
          <a:lstStyle/>
          <a:p>
            <a:r>
              <a:rPr lang="fr-FR" dirty="0" smtClean="0"/>
              <a:t>Marie-Anne SANTONI - CPD Pôle réussites éducatives </a:t>
            </a:r>
          </a:p>
          <a:p>
            <a:r>
              <a:rPr lang="fr-FR" dirty="0" smtClean="0"/>
              <a:t>et action culturelle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490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64" y="272143"/>
            <a:ext cx="8798650" cy="584702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80069" y="6119169"/>
            <a:ext cx="425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https://www.youtube.com/watch?v=x3HioYRd0Ck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899954" y="6257109"/>
            <a:ext cx="3853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</a:rPr>
              <a:t>LE LIEN VERS LA BANDE-ANNONCE</a:t>
            </a:r>
            <a:endParaRPr lang="fr-FR" sz="2000" b="1" dirty="0">
              <a:solidFill>
                <a:srgbClr val="00B0F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8077200" y="6442334"/>
            <a:ext cx="4114800" cy="365125"/>
          </a:xfrm>
        </p:spPr>
        <p:txBody>
          <a:bodyPr/>
          <a:lstStyle/>
          <a:p>
            <a:r>
              <a:rPr lang="fr-FR" dirty="0" smtClean="0"/>
              <a:t>Marie-Anne SANTONI - CPD Pôle réussites éducatives </a:t>
            </a:r>
          </a:p>
          <a:p>
            <a:r>
              <a:rPr lang="fr-FR" dirty="0" smtClean="0"/>
              <a:t>et action culturelle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158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2697" y="85805"/>
            <a:ext cx="832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DES AFFICHES A EXPLORER</a:t>
            </a:r>
            <a:endParaRPr lang="fr-FR" sz="2400" b="1" dirty="0">
              <a:solidFill>
                <a:srgbClr val="00B0F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130" y="166686"/>
            <a:ext cx="7237101" cy="243962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69817" y="2756264"/>
            <a:ext cx="325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F0"/>
                </a:solidFill>
              </a:rPr>
              <a:t>PROPOSITION 1</a:t>
            </a:r>
            <a:endParaRPr lang="fr-FR" b="1" dirty="0">
              <a:solidFill>
                <a:srgbClr val="00B0F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432" y="2756264"/>
            <a:ext cx="6135733" cy="399722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8173279" y="6476000"/>
            <a:ext cx="4114800" cy="365125"/>
          </a:xfrm>
        </p:spPr>
        <p:txBody>
          <a:bodyPr/>
          <a:lstStyle/>
          <a:p>
            <a:r>
              <a:rPr lang="fr-FR" dirty="0" smtClean="0"/>
              <a:t>Marie-Anne SANTONI - CPD Pôle réussites éducatives</a:t>
            </a:r>
          </a:p>
          <a:p>
            <a:r>
              <a:rPr lang="fr-FR" dirty="0" smtClean="0"/>
              <a:t> et action culturelle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440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25" y="496932"/>
            <a:ext cx="9156112" cy="286219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25" y="3340961"/>
            <a:ext cx="9526748" cy="3046776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Marie-Anne SANTONI - CPD Pôle réussites éducatives </a:t>
            </a:r>
          </a:p>
          <a:p>
            <a:r>
              <a:rPr lang="fr-FR" dirty="0" smtClean="0"/>
              <a:t>et action culturelle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04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5943" y="209007"/>
            <a:ext cx="325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F0"/>
                </a:solidFill>
              </a:rPr>
              <a:t>PROPOSITION 2</a:t>
            </a:r>
            <a:endParaRPr lang="fr-FR" b="1" dirty="0">
              <a:solidFill>
                <a:srgbClr val="00B0F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35" y="994546"/>
            <a:ext cx="2055590" cy="295043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946" y="961067"/>
            <a:ext cx="2358527" cy="30224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434" y="948340"/>
            <a:ext cx="2186046" cy="313041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35" y="4265431"/>
            <a:ext cx="11026674" cy="1939426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Marie-Anne SANTONI - CPD Pôle réussites éducatives </a:t>
            </a:r>
          </a:p>
          <a:p>
            <a:r>
              <a:rPr lang="fr-FR" dirty="0" smtClean="0"/>
              <a:t>et action culturelle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2415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178</Words>
  <Application>Microsoft Office PowerPoint</Application>
  <PresentationFormat>Grand écran</PresentationFormat>
  <Paragraphs>40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LE MECANO DE LA GENERAL QUELQUES OUTILS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ACADEMIE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MECANO DE LA GENERAL QUELQUES OUTILS</dc:title>
  <dc:creator>msantoni1</dc:creator>
  <cp:lastModifiedBy>msantoni1</cp:lastModifiedBy>
  <cp:revision>15</cp:revision>
  <dcterms:created xsi:type="dcterms:W3CDTF">2021-11-19T13:11:54Z</dcterms:created>
  <dcterms:modified xsi:type="dcterms:W3CDTF">2021-12-10T07:46:07Z</dcterms:modified>
</cp:coreProperties>
</file>